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4"/>
  </p:handoutMasterIdLst>
  <p:sldIdLst>
    <p:sldId id="26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63" r:id="rId20"/>
    <p:sldId id="257" r:id="rId21"/>
    <p:sldId id="258" r:id="rId22"/>
    <p:sldId id="259" r:id="rId23"/>
    <p:sldId id="260" r:id="rId24"/>
    <p:sldId id="261" r:id="rId25"/>
    <p:sldId id="267" r:id="rId26"/>
    <p:sldId id="268" r:id="rId27"/>
    <p:sldId id="269" r:id="rId28"/>
    <p:sldId id="270" r:id="rId29"/>
    <p:sldId id="271" r:id="rId30"/>
    <p:sldId id="272" r:id="rId31"/>
    <p:sldId id="290" r:id="rId32"/>
    <p:sldId id="262" r:id="rId33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89" d="100"/>
          <a:sy n="89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6414" cy="467071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95217" y="1"/>
            <a:ext cx="3056414" cy="467071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26A0FFF-A572-4378-BE2A-04C8F47D11C2}" type="datetimeFigureOut">
              <a:rPr lang="th-TH" smtClean="0"/>
              <a:t>11/03/63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BA0E3F5-A49C-4F74-B55B-E21ECF27D8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8308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85017" y="2388364"/>
            <a:ext cx="10224452" cy="1280890"/>
          </a:xfrm>
        </p:spPr>
        <p:txBody>
          <a:bodyPr>
            <a:noAutofit/>
          </a:bodyPr>
          <a:lstStyle/>
          <a:p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มาตรการ</a:t>
            </a: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ควบคุม ประเมินพื้นที่เสี่ยง </a:t>
            </a:r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และ</a:t>
            </a: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สถานการณ์การเกิดโรคปากและเท้าเปื่อย</a:t>
            </a:r>
          </a:p>
        </p:txBody>
      </p:sp>
    </p:spTree>
    <p:extLst>
      <p:ext uri="{BB962C8B-B14F-4D97-AF65-F5344CB8AC3E}">
        <p14:creationId xmlns:p14="http://schemas.microsoft.com/office/powerpoint/2010/main" val="3928119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238" y="661012"/>
            <a:ext cx="4166008" cy="55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l="43817" t="20469" r="15780" b="15237"/>
          <a:stretch/>
        </p:blipFill>
        <p:spPr>
          <a:xfrm>
            <a:off x="5739787" y="551925"/>
            <a:ext cx="5651653" cy="5620854"/>
          </a:xfrm>
          <a:prstGeom prst="rect">
            <a:avLst/>
          </a:prstGeom>
        </p:spPr>
      </p:pic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892367" y="1874498"/>
            <a:ext cx="4704202" cy="1303867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 </a:t>
            </a:r>
            <a:r>
              <a:rPr lang="en-US" sz="4800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Ring </a:t>
            </a:r>
            <a:r>
              <a:rPr lang="en-US" sz="4800" b="1" dirty="0" err="1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Vacination</a:t>
            </a:r>
            <a:r>
              <a:rPr lang="en-US" sz="4800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br>
              <a:rPr lang="en-US" sz="4800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800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รอบจุดเกิดโรค</a:t>
            </a:r>
            <a:endParaRPr lang="th-TH" sz="48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30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การประเมินวัคซีน/เวชภัณฑ์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2556932"/>
            <a:ext cx="9601197" cy="3318936"/>
          </a:xfrm>
        </p:spPr>
        <p:txBody>
          <a:bodyPr>
            <a:normAutofit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วัคซีนที่ได้รับเพียงพอกับปริมาณสัตว์ในพื้นที่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เวชภัณฑ์ควรเพิ่ม น้ำยาฆ่าเชื้อ และสร้างการจูงใจให้กับเกษตรกรที่มารับบริการฉีดวัคซีน เช่น  ยาถ่ายพยาธิ  ยาบำรุง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14" y="4329839"/>
            <a:ext cx="2423710" cy="181696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13" y="4329839"/>
            <a:ext cx="2442073" cy="18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30" y="612559"/>
            <a:ext cx="3922005" cy="566511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513" y="612559"/>
            <a:ext cx="3922005" cy="56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77" y="771180"/>
            <a:ext cx="3744887" cy="540928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30" y="771180"/>
            <a:ext cx="3780411" cy="54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260" y="683046"/>
            <a:ext cx="3824477" cy="552424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316" y="683046"/>
            <a:ext cx="3824477" cy="55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ปัญหา/อุปสรรค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2556932"/>
            <a:ext cx="9601197" cy="3318936"/>
          </a:xfrm>
        </p:spPr>
        <p:txBody>
          <a:bodyPr>
            <a:normAutofit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สัตว์ในพื้นที่ไม่มีภูมิต้านทานโรค  เนื่องจากไม่ได้ฉีดวัคซีนป้องกันโรคมาหลายปี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โค-กระบือ ปล่อยฝูง จัดการได้ยากมาก เจ้าของไม่ให้ความสำคัญ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รถพ่อค้าสัตว์ เข้า-ออกพื้นที่  โดยขาดความระมัดระวัง ในการควบคุมป้องกันโรค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การเคลื่อนย้ายสัตว์ผิดกฎหมาย</a:t>
            </a:r>
          </a:p>
        </p:txBody>
      </p:sp>
    </p:spTree>
    <p:extLst>
      <p:ext uri="{BB962C8B-B14F-4D97-AF65-F5344CB8AC3E}">
        <p14:creationId xmlns:p14="http://schemas.microsoft.com/office/powerpoint/2010/main" val="18145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แนวทางการแก้ไข/เสนอแนะ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2556932"/>
            <a:ext cx="10162142" cy="3318936"/>
          </a:xfrm>
        </p:spPr>
        <p:txBody>
          <a:bodyPr>
            <a:normAutofit lnSpcReduction="10000"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ให้ความรู้กับเกษตรกร ผู้นำท้องที่ ให้ตระหนักถึงความสำคัญของการฉีดวัคซีนป้องกันโรค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การสนับสนุนช่วยเหลือของภาครัฐ  จะต้องทำให้เห็นความแตกต่างระหว่างเกษตรกรที่ให้ความร่วมมือ และเกษตรกรที่เพิกเฉยต่อการฉีดวัคซีน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ประชุมผู้ประกอบการค้าสัตว์  เพื่อให้มีความรู้ ความเข้าใจ ในการควบคุม ป้องกันโรคเพิ่มขึ้น</a:t>
            </a:r>
          </a:p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เข้มงวดข้อระเบียบปฏิบัติ ในการเคลื่อนย้ายสัตว์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14129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01947" y="618575"/>
            <a:ext cx="9601196" cy="1303867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สรุปการใช้วัคซีน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1" y="1535076"/>
            <a:ext cx="10774497" cy="4096322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804231" y="553355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การฉีดวัคซีนวัคซีนป้องกันโรคปากและเท้าเปื่อย (</a:t>
            </a:r>
            <a:r>
              <a:rPr lang="en-US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FMD)       </a:t>
            </a:r>
            <a:r>
              <a:rPr lang="th-TH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รอบที่ 1 จำนวน 8,398 ตัว</a:t>
            </a:r>
          </a:p>
          <a:p>
            <a:r>
              <a:rPr lang="th-TH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ฉีดกระตุ้นวัคซีนวัคซีนป้องกันโรคปากและเท้าเปื่อย (</a:t>
            </a:r>
            <a:r>
              <a:rPr lang="en-US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FMD)  </a:t>
            </a:r>
            <a:r>
              <a:rPr lang="th-TH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รอบที่ 2 จำนวน 2,682 ตัว</a:t>
            </a:r>
          </a:p>
          <a:p>
            <a:r>
              <a:rPr lang="th-TH" sz="14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วัคซีนคงเหลือ  จำนวน 2,920 </a:t>
            </a:r>
            <a:r>
              <a:rPr lang="th-TH" sz="1400" dirty="0" err="1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โด๊ส</a:t>
            </a:r>
            <a:endParaRPr lang="th-TH" sz="1400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40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59106" y="2259272"/>
            <a:ext cx="9632781" cy="1280890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 สรุปสถานการณ์โรคพิษสุนัข</a:t>
            </a:r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บ้าในพื้นที่จังหวัดพังงา</a:t>
            </a:r>
            <a:endParaRPr lang="th-TH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6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43211" y="1983721"/>
            <a:ext cx="9144000" cy="1322024"/>
          </a:xfrm>
        </p:spPr>
        <p:txBody>
          <a:bodyPr>
            <a:noAutofit/>
          </a:bodyPr>
          <a:lstStyle/>
          <a:p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</a:t>
            </a:r>
            <a:b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โรคปากและเท้าเปื่อยในจังหวัดพังงา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62625" y="5306667"/>
            <a:ext cx="4288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 smtClean="0">
                <a:solidFill>
                  <a:srgbClr val="0070C0"/>
                </a:solidFill>
              </a:rPr>
              <a:t/>
            </a:r>
            <a:br>
              <a:rPr lang="th-TH" sz="1200" dirty="0" smtClean="0">
                <a:solidFill>
                  <a:srgbClr val="0070C0"/>
                </a:solidFill>
              </a:rPr>
            </a:br>
            <a:r>
              <a:rPr lang="th-TH" sz="4400" b="1" dirty="0" smtClean="0">
                <a:solidFill>
                  <a:srgbClr val="0070C0"/>
                </a:solidFill>
              </a:rPr>
              <a:t>สำนักงานปศุสัตว์จังหวัดพังงา</a:t>
            </a:r>
            <a:endParaRPr lang="th-TH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การเฝ้าระวัง ป้องกัน และควบคุมโรคพิษสุนัขบ้าในสัตว์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04470" y="1703940"/>
            <a:ext cx="8915400" cy="5043889"/>
          </a:xfrm>
        </p:spPr>
        <p:txBody>
          <a:bodyPr>
            <a:normAutofit fontScale="92500" lnSpcReduction="10000"/>
          </a:bodyPr>
          <a:lstStyle/>
          <a:p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1.1.1 การฉีดวัคซีนป้องกันโรค</a:t>
            </a:r>
            <a:endParaRPr lang="th-TH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โดยปกติ  การฉีดวัคซีนป้องกันโรคพิษสุนัขบ้า จะเริ่มรณรงค์ ตั้งแต่เดือนมีนาคม ถึงกรกฎาคม ของทุกปี  ซึ่ง ณ ปัจจุบัน  สำนักงานปศุสัตว์จังหวัดพังงา สำนักงานปศุสัตว์อำเภอ และสถานพยาบาลสัตว์เอกชน ได้ดำเนินการฉีดวัคซีนป้องกันโรคในสุนัขและแมว ในปีงบประมาณ 2563 (ตุลาคม 2562 ถึงกุมภาพันธ์ 2563) ดังนี้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ฉีดวัคซีนป้องกันโรคในสุนัข  743   ตัว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		แมว   518   ตัว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			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  1,261  ตัว</a:t>
            </a:r>
            <a:endParaRPr lang="th-TH" sz="36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71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การเฝ้าระวัง ป้องกัน และควบคุมโรคพิษสุนัขบ้าในสัตว์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49386" y="1527672"/>
            <a:ext cx="8915400" cy="5330328"/>
          </a:xfrm>
        </p:spPr>
        <p:txBody>
          <a:bodyPr>
            <a:normAutofit fontScale="92500" lnSpcReduction="20000"/>
          </a:bodyPr>
          <a:lstStyle/>
          <a:p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1.1.2 การควบคุมประชากรสุนัข-แมว</a:t>
            </a:r>
            <a:endParaRPr lang="th-TH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การควบคุมประชากรสุนัข-แมว  สำนักงานปศุสัตว์จังหวัดพังงา ร่วมกับสถานพยาบาลสัตว์เอกชน มูลนิธิเพื่อสุนัขในซอย (</a:t>
            </a:r>
            <a:r>
              <a:rPr lang="en-US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SOI DOG) 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ได้ดำเนินการควบคุมประชากรสุนัขและแมวในปีงบประมาณ 2563 (ตุลาคม 2562 – กุมภาพันธ์ 2563) ดังนี้</a:t>
            </a:r>
          </a:p>
          <a:p>
            <a:pPr marL="0" indent="0"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- ผ่าตัดทำหมันสุนัขเพศผู้   	94     ตัว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- ผ่าตัดทำหมันสุนัข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เพศเมีย   112     </a:t>
            </a: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- ผ่าตัดทำ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หมันแมวเพศ</a:t>
            </a: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   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85     ตัว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- ผ่าตัดทำหมันแมว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เพศเมีย   </a:t>
            </a: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67     ตัว</a:t>
            </a:r>
          </a:p>
          <a:p>
            <a:pPr marL="0" indent="0"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          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รวมทั้งสิ้น    358   ตัว</a:t>
            </a:r>
            <a:endParaRPr lang="th-TH" sz="36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41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การเฝ้าระวัง ป้องกัน และควบคุมโรคพิษสุนัขบ้าในสัตว์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04470" y="1814110"/>
            <a:ext cx="9400142" cy="5043889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1.1.3 การเฝ้าระวังเชิงรุก เก็บตัวอย่างสัตว์เพื่อตรวจวินิจฉัยทางห้องปฏิบัติการ</a:t>
            </a:r>
            <a:endParaRPr lang="th-TH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2563  (ตุลาคม 2562 – กุมภาพันธ์  2563)</a:t>
            </a:r>
          </a:p>
          <a:p>
            <a:pPr marL="0" indent="0"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มีการเก็บตัวอย่างส่งตรวจแล้ว รวม 18 ตัวอย่าง ให้ผลลบทั้ง 18 ตัวอย่าง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โดยแยกเป็น สุนัข 7 ตัวอย่าง  แมว 11 ตัวอย่าง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99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การเฝ้าระวัง ป้องกัน และควบคุมโรคพิษสุนัขบ้าในสัตว์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04470" y="1814110"/>
            <a:ext cx="8273419" cy="5043889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1.1.4 การควบคุมโรคในสัตว์</a:t>
            </a:r>
            <a:endParaRPr lang="th-TH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2563  (ตุลาคม 2562 – กุมภาพันธ์  2563)</a:t>
            </a:r>
          </a:p>
          <a:p>
            <a:pPr marL="0" indent="0"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ไม่มีอุบัติการณ์ของโรคพิษสุนัขบ้า ทั้งในสัตว์และในคน    ในพื้นที่จังหวัดพังงา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89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การเฝ้าระวัง ป้องกัน และควบคุมโรคพิษสุนัขบ้าในสัตว์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38969" y="1814110"/>
            <a:ext cx="9463489" cy="5043889"/>
          </a:xfrm>
        </p:spPr>
        <p:txBody>
          <a:bodyPr>
            <a:normAutofit fontScale="92500" lnSpcReduction="10000"/>
          </a:bodyPr>
          <a:lstStyle/>
          <a:p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1.1.5  การรณรงค์หรือประชาสัมพันธ์ความรู้</a:t>
            </a:r>
            <a:endParaRPr lang="th-TH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สำนักงานปศุสัตว์จังหวัดพังงา จัดอบรมอาสาปศุสัตว์(โรคพิษสุนัขบ้า)     ในเดือนมีนาคม เป้าหมาย 100 คน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ปศุสัตว์อำเภอให้ความรู้และแจ้งประชาสัมพันธ์ในการประชุมกำนัน ผู้ใหญ่บ้าน ในทุก ๆ อำเภอ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3. มีการแจกเอกสาร แผ่นพับ ในการออกหน่วยให้บริการประชาชนใน     ทุก ๆ อำเภอ เช่น อำเภอยิ้ม  จังหวัดเคลื่อนที่ คลินิกเกษตรเคลื่อนที่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4. มีการประชาสัมพันธ์ให้ความรู้ กับประชาชน ผ่านทาง </a:t>
            </a:r>
            <a:r>
              <a:rPr lang="th-TH" sz="36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สวท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.พังงา </a:t>
            </a:r>
            <a:r>
              <a:rPr lang="th-TH" sz="36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สวท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.ตะกั่วป่า</a:t>
            </a:r>
          </a:p>
        </p:txBody>
      </p:sp>
    </p:spTree>
    <p:extLst>
      <p:ext uri="{BB962C8B-B14F-4D97-AF65-F5344CB8AC3E}">
        <p14:creationId xmlns:p14="http://schemas.microsoft.com/office/powerpoint/2010/main" val="4223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59106" y="2259272"/>
            <a:ext cx="9632781" cy="1280890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  โครงการภายใต้ฯ ธนาคารโค-กระบือเพื่อเกษตรกร ตามพระราชดำริ</a:t>
            </a:r>
          </a:p>
        </p:txBody>
      </p:sp>
    </p:spTree>
    <p:extLst>
      <p:ext uri="{BB962C8B-B14F-4D97-AF65-F5344CB8AC3E}">
        <p14:creationId xmlns:p14="http://schemas.microsoft.com/office/powerpoint/2010/main" val="1366141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  โครงการภายใต้ฯ ธนาคารโค-กระบือเพื่อเกษตรกร ตามพระราชดำริ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สำนักงานปศุสัตว์จังหวัด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พังงา มีเป้าหมายโครงการไถ่ชีวิต โค-กระบือ จำนวน 30 ตัว</a:t>
            </a:r>
            <a:endParaRPr lang="th-TH" sz="2800" dirty="0" smtClean="0"/>
          </a:p>
          <a:p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ได้รับเงินบริจาคผ่านโครงการจำนวน  66,967.06  บาท</a:t>
            </a:r>
          </a:p>
        </p:txBody>
      </p:sp>
    </p:spTree>
    <p:extLst>
      <p:ext uri="{BB962C8B-B14F-4D97-AF65-F5344CB8AC3E}">
        <p14:creationId xmlns:p14="http://schemas.microsoft.com/office/powerpoint/2010/main" val="463818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59106" y="2259272"/>
            <a:ext cx="9632781" cy="1280890"/>
          </a:xfrm>
        </p:spPr>
        <p:txBody>
          <a:bodyPr>
            <a:noAutofit/>
          </a:bodyPr>
          <a:lstStyle/>
          <a:p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 การ</a:t>
            </a: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ปฏิบัติงานโครงการส่งเสริมการเลี้ยงสัตว์และกิจกรรมที่เกี่ยวเนื่องกับกรมปศุสัตว์ และ </a:t>
            </a:r>
            <a:r>
              <a:rPr lang="th-TH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ธกส</a:t>
            </a: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167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 การปฏิบัติงานโครงการส่งเสริมการเลี้ยงสัตว์และกิจกรรมที่เกี่ยวเนื่องกับกรมปศุสัตว์ และ </a:t>
            </a:r>
            <a:r>
              <a:rPr lang="th-TH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ธกส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สำนักงานปศุสัตว์จังหวัด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พังงา ได้ประชาสัมพันธ์โครงการให้เกษตรกรทราบ  มีกลุ่มเกษตรกรสนใจ  แต่ยังไม่มีกลุ่มใดยื่นกู้ผ่าน </a:t>
            </a:r>
            <a:r>
              <a:rPr lang="th-TH" sz="28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ธกส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 </a:t>
            </a:r>
          </a:p>
          <a:p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สำนักงานปศุสัตว์จังหวัดพังงา  ร่วมกับ </a:t>
            </a:r>
            <a:r>
              <a:rPr lang="th-TH" sz="28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ธกส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จังหวัดพังงา  ดำเนินการฝึกอบรมเกษตรกร ด้านการจัดทำแผนธุรกิจ  เพื่อยื่นกู้ผ่านโครงการนี้แล้ว  เมื่อวันที่ 27-28 กุมภาพันธ์  2563  จำนวน 50 คน  จากเกษตรกร 6 กลุ่ม ในอำเภอทับปุด  ท้ายเหมือง  คุระบุรี และตะกั่วทุ่ง</a:t>
            </a:r>
          </a:p>
        </p:txBody>
      </p:sp>
    </p:spTree>
    <p:extLst>
      <p:ext uri="{BB962C8B-B14F-4D97-AF65-F5344CB8AC3E}">
        <p14:creationId xmlns:p14="http://schemas.microsoft.com/office/powerpoint/2010/main" val="343025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59106" y="1667602"/>
            <a:ext cx="9632781" cy="1280890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3.7  ปริมาณผลผลิตที่ปศุสัตว์</a:t>
            </a:r>
            <a:r>
              <a:rPr lang="th-TH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จังหวัดพังงาทำ</a:t>
            </a:r>
            <a:r>
              <a:rPr lang="th-T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ได้จริงเปรียบเทียบกับเป้าหมายผลผลิตที่สำนักงานปศุสัตว์จังหวัดได้รับตามเอกสารงบประมาณรายจ่าย ประจำปีงบประมาณ พ.ศ.2563</a:t>
            </a:r>
          </a:p>
        </p:txBody>
      </p:sp>
    </p:spTree>
    <p:extLst>
      <p:ext uri="{BB962C8B-B14F-4D97-AF65-F5344CB8AC3E}">
        <p14:creationId xmlns:p14="http://schemas.microsoft.com/office/powerpoint/2010/main" val="3314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การประเมินพื้นที่เสี่ยง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1" y="2556932"/>
            <a:ext cx="5815404" cy="3318936"/>
          </a:xfrm>
        </p:spPr>
        <p:txBody>
          <a:bodyPr>
            <a:normAutofit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ตามลักษณะพื้นที่ของจังหวัดพังงา  เป็นเขตติดต่อกับหลายจังหวัด  ได้แก่ ระนอง, สุราษฎร์ธานี,กระบี่,ภูเก็ต ทำให้มีการเคลื่อนย้ายสัตว์ระหว่างพื้นที่เป็นจำนวนมาก มีทั้งแบบถูกต้อง และไม่ถูกต้อง ตาม พ.ร.บ.โรคระบาดสัตว์</a:t>
            </a:r>
            <a:endParaRPr lang="th-TH" sz="3200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46" y="725776"/>
            <a:ext cx="4000409" cy="54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0738" y="1120158"/>
            <a:ext cx="6865068" cy="46247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78748" y="1083418"/>
            <a:ext cx="6857172" cy="46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กิจกรรมที่ยังมีผลการปฏิบัติงาน  น้อยกว่าร้อยละ 40 </a:t>
            </a:r>
            <a:endParaRPr lang="th-TH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55772"/>
              </p:ext>
            </p:extLst>
          </p:nvPr>
        </p:nvGraphicFramePr>
        <p:xfrm>
          <a:off x="1061201" y="1375050"/>
          <a:ext cx="9815346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673"/>
                <a:gridCol w="4907673"/>
              </a:tblGrid>
              <a:tr h="403148"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กิจกรรม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ปัญหา/อุปสรรค/การชี้แจง</a:t>
                      </a:r>
                      <a:endParaRPr lang="th-TH" sz="2400" dirty="0"/>
                    </a:p>
                  </a:txBody>
                  <a:tcPr/>
                </a:tc>
              </a:tr>
              <a:tr h="1007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จำนวนสถานที่เสี่ยงที่ได้รับการเฝ้าระวังและทำลายเชื้อโรค ตามเกณฑ์มาตรฐานที่กำหนด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 ร้อยละ 33.71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solidFill>
                            <a:srgbClr val="0070C0"/>
                          </a:solidFill>
                        </a:rPr>
                        <a:t>อยู่ในระหว่างการดำเนินการ</a:t>
                      </a:r>
                    </a:p>
                    <a:p>
                      <a:endParaRPr lang="th-TH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06836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จำนวนสัตว์ที่ได้รับการบริการดูแลสุขภาพ </a:t>
                      </a:r>
                    </a:p>
                    <a:p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 ร้อยละ 5.1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solidFill>
                            <a:srgbClr val="0070C0"/>
                          </a:solidFill>
                        </a:rPr>
                        <a:t>ดำเนินการแล้ว  แต่เจ้าหน้าที่ยังไม่ได้ดำเนินการบันทึกข้อมูลในระบบรายงานฯ</a:t>
                      </a:r>
                      <a:endParaRPr lang="th-TH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07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จำนวนสถานที่เสี่ยงที่ได้รับการเฝ้าระวังและทำลายเชื้อโรค ตามเกณฑ์มาตรฐานที่กำหนด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ดำเนินการได้ร้อยละ 33.71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solidFill>
                            <a:srgbClr val="0070C0"/>
                          </a:solidFill>
                        </a:rPr>
                        <a:t>อยู่ในระหว่างการดำเนินการ</a:t>
                      </a:r>
                      <a:endParaRPr lang="th-TH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078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เกษตรกรได้รับการพัฒนาและส่งเสริมอาชีพด้านปศุสัตว์ ดำเนินการได้ ร้อยละ 25</a:t>
                      </a:r>
                    </a:p>
                    <a:p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solidFill>
                            <a:srgbClr val="0070C0"/>
                          </a:solidFill>
                        </a:rPr>
                        <a:t>อยู่ในระหว่างการดำเนินการฝึกอบรมเกษตรกร</a:t>
                      </a:r>
                      <a:endParaRPr lang="th-TH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910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35" y="1030016"/>
            <a:ext cx="5919729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83537" y="684677"/>
            <a:ext cx="9601196" cy="1303867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สถานการณ์การเกิดโรคที่ผ่านมา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5400" y="1652530"/>
            <a:ext cx="9601197" cy="4223338"/>
          </a:xfrm>
        </p:spPr>
        <p:txBody>
          <a:bodyPr>
            <a:normAutofit fontScale="85000" lnSpcReduction="20000"/>
          </a:bodyPr>
          <a:lstStyle/>
          <a:p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เกิดโรค 1 จุด เมื่อวันที่ 9 ธันวาคม 2562  ณ บ้านนายโสภณ สุขปาน เลขที่ 54/3  หมู่ที่ 2  ต.นบ</a:t>
            </a:r>
            <a:r>
              <a:rPr lang="th-TH" sz="3200" dirty="0" err="1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ปริง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อำเภอเมือง  จังหวัดพังงา  โดยเลี้ยงโค จำนวน 3 ตัว</a:t>
            </a:r>
          </a:p>
          <a:p>
            <a:r>
              <a:rPr lang="th-TH" sz="3200" b="1" u="sng" dirty="0" smtClean="0">
                <a:solidFill>
                  <a:schemeClr val="accent4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ผลการสอบสวนโรค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จากการดำเนินการสอบสวนโรคในพื้นที่ หมู่ที่ 2 ตำบลนบ</a:t>
            </a:r>
            <a:r>
              <a:rPr lang="th-TH" sz="3200" dirty="0" err="1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ปริง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อำเภอเมือง  จังหวัดพังงา  พบว่าโคในฝูงทั้งหมด 3 ตัว โคป่วยในฝูง จำนวน 2 ตัว  แสดงอาการซึม  มีแผลและเม็ดตุ่มพุพองที่ปาก มีไข้ เบื่ออาหาร  น้ำลายไหลยืด คาดว่าน่าจะป่วยมาแล้ว 2 วัน  ไม่เคยฉีดวัคซีนโรคปากและเท้าเปื่อย  </a:t>
            </a:r>
          </a:p>
          <a:p>
            <a:pPr marL="0" indent="0">
              <a:buNone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เจ้าหน้าที่ได้ทำการเก็บตัวอย่างส่งตรวจ ณ ศูนย์อ้างอิงโรคปากและเท้าเปื่อย </a:t>
            </a:r>
          </a:p>
          <a:p>
            <a:pPr marL="0" indent="0">
              <a:buNone/>
            </a:pPr>
            <a:r>
              <a:rPr lang="th-TH" sz="32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สาเหตุการติดต่อของโรค  เมื่อวันที่ 3 ธันวาคม 2562 มีการลักลอบเคลื่อนย้ายโคเพศผู้ จากจังหวัด         ข้างเคียง  โดยมีรถกระบะนำมาส่งให้ที่ บ้านเลขที่ 45/3 หมู่ที่ 2 ต.นบ</a:t>
            </a:r>
            <a:r>
              <a:rPr lang="th-TH" sz="3200" dirty="0" err="1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ปริง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อ.เมือง จ.พังงา เพื่อนำมาเลี้ยง  หลังจากนั้นโคที่ได้มาใหม่ ได้แสดงอาการป่วยและติดต่อไปยังโคที่มีอยู่เดิม</a:t>
            </a:r>
          </a:p>
        </p:txBody>
      </p:sp>
    </p:spTree>
    <p:extLst>
      <p:ext uri="{BB962C8B-B14F-4D97-AF65-F5344CB8AC3E}">
        <p14:creationId xmlns:p14="http://schemas.microsoft.com/office/powerpoint/2010/main" val="39582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83537" y="684677"/>
            <a:ext cx="9601196" cy="1303867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สถานการณ์การเกิดโรคที่ผ่านมา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1333" y="1988544"/>
            <a:ext cx="9601197" cy="4223338"/>
          </a:xfrm>
        </p:spPr>
        <p:txBody>
          <a:bodyPr>
            <a:normAutofit/>
          </a:bodyPr>
          <a:lstStyle/>
          <a:p>
            <a:r>
              <a:rPr lang="th-TH" sz="3200" b="1" u="sng" dirty="0" smtClean="0">
                <a:solidFill>
                  <a:schemeClr val="accent4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มาตรการควบคุมโรค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ประกาศเขตโรคระบาดสัตว์ชั่วคราว  ตามมาตรา 20 แห่งพระราชบัญญัติโรคระบาดสัตว์  พ.ศ.2558  ในพื้นที่ หมู่ที่ 2 ต.นบ</a:t>
            </a:r>
            <a:r>
              <a:rPr lang="th-TH" sz="3200" dirty="0" err="1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ปริง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อ.เมือง  จ.พังงา และสั่งบันทึกกักสัตว์ทั้งหมดที่สงสัยว่าเป็นโรคปากและเท้าเปื่อย ห้ามเคลื่อนย้ายออกนอกพื้นที่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จัดทีมรักษาสัตว์ป่วยเพื่อเข้าไปในพื้นที่เกิดโรค ดำเนินการรักษาสัตว์ป่วยทั้งหมด พ่นน้ำยาฆ่าเชื้อ  และสอบสวนหาสัตว์ป่วยเพิ่มเติม รวมทั้งเฝ้าระวังสัตว์ในพื้นที่เสี่ยงอย่างน้อย 30 วัน</a:t>
            </a:r>
          </a:p>
        </p:txBody>
      </p:sp>
    </p:spTree>
    <p:extLst>
      <p:ext uri="{BB962C8B-B14F-4D97-AF65-F5344CB8AC3E}">
        <p14:creationId xmlns:p14="http://schemas.microsoft.com/office/powerpoint/2010/main" val="26809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83537" y="684677"/>
            <a:ext cx="9601196" cy="1303867"/>
          </a:xfrm>
        </p:spPr>
        <p:txBody>
          <a:bodyPr/>
          <a:lstStyle/>
          <a:p>
            <a:r>
              <a:rPr lang="th-TH" b="1" dirty="0" smtClean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สถานการณ์การเกิดโรคที่ผ่านมา</a:t>
            </a:r>
            <a:endParaRPr lang="th-TH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1333" y="1988544"/>
            <a:ext cx="9601197" cy="4223338"/>
          </a:xfrm>
        </p:spPr>
        <p:txBody>
          <a:bodyPr>
            <a:normAutofit lnSpcReduction="10000"/>
          </a:bodyPr>
          <a:lstStyle/>
          <a:p>
            <a:r>
              <a:rPr lang="th-TH" sz="3200" b="1" u="sng" dirty="0" smtClean="0">
                <a:solidFill>
                  <a:schemeClr val="accent4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มาตรการควบคุมโรค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ประเมินจำนวนสัตว์ในพื้นที่ 5 กิโลเมตร  และวางแผนการฉีดวัคซีนป้องกันโรคปากและเท้าเปื่อย(</a:t>
            </a:r>
            <a:r>
              <a:rPr lang="en-US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Ring  Vaccination) </a:t>
            </a: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โดยจัดชุดในการฉีดวัคซีนแยกจากชุดทีมรักษาสัตว์ป่วย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ประสานด่านกักกันสัตว์เพื่อตั้งจุดตรวจการเคลื่อนย้ายสัตว์ และพ่นน้ำยาฆ่าเชื้อในพื้นที่เสี่ยง และควบคุมในพื้นที่เกิดโรค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th-TH" sz="3200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สำนักงานปศุสัตว์อำเภอดำเนินการประชาสัมพันธ์แก่ผู้นำชุมชน  เพื่อเฝ้าระวังโรคและให้ความรู้ในการป้องกันโรคปากและเท้าเปื่อย</a:t>
            </a:r>
          </a:p>
        </p:txBody>
      </p:sp>
    </p:spTree>
    <p:extLst>
      <p:ext uri="{BB962C8B-B14F-4D97-AF65-F5344CB8AC3E}">
        <p14:creationId xmlns:p14="http://schemas.microsoft.com/office/powerpoint/2010/main" val="2045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84" y="1498292"/>
            <a:ext cx="4979627" cy="373471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84" y="1498292"/>
            <a:ext cx="4979625" cy="37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479" y="826265"/>
            <a:ext cx="3844888" cy="512555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392" y="828976"/>
            <a:ext cx="3842855" cy="51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86" y="760164"/>
            <a:ext cx="4000754" cy="533333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98" y="760164"/>
            <a:ext cx="4000754" cy="53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่อ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853</TotalTime>
  <Words>1071</Words>
  <Application>Microsoft Office PowerPoint</Application>
  <PresentationFormat>แบบจอกว้าง</PresentationFormat>
  <Paragraphs>91</Paragraphs>
  <Slides>32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Cordia New</vt:lpstr>
      <vt:lpstr>DilleniaUPC</vt:lpstr>
      <vt:lpstr>TH Sarabun New</vt:lpstr>
      <vt:lpstr>TH SarabunPSK</vt:lpstr>
      <vt:lpstr>Wingdings 3</vt:lpstr>
      <vt:lpstr>ช่อ</vt:lpstr>
      <vt:lpstr>3.1 มาตรการควบคุม ประเมินพื้นที่เสี่ยง       และสถานการณ์การเกิดโรคปากและเท้าเปื่อย</vt:lpstr>
      <vt:lpstr>สถานการณ์ โรคปากและเท้าเปื่อยในจังหวัดพังงา</vt:lpstr>
      <vt:lpstr>การประเมินพื้นที่เสี่ยง</vt:lpstr>
      <vt:lpstr>สถานการณ์การเกิดโรคที่ผ่านมา</vt:lpstr>
      <vt:lpstr>สถานการณ์การเกิดโรคที่ผ่านมา</vt:lpstr>
      <vt:lpstr>สถานการณ์การเกิดโรคที่ผ่านมา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การทำ Ring Vacination   รอบจุดเกิดโรค</vt:lpstr>
      <vt:lpstr>การประเมินวัคซีน/เวชภัณฑ์</vt:lpstr>
      <vt:lpstr>งานนำเสนอ PowerPoint</vt:lpstr>
      <vt:lpstr>งานนำเสนอ PowerPoint</vt:lpstr>
      <vt:lpstr>งานนำเสนอ PowerPoint</vt:lpstr>
      <vt:lpstr>ปัญหา/อุปสรรค</vt:lpstr>
      <vt:lpstr>แนวทางการแก้ไข/เสนอแนะ</vt:lpstr>
      <vt:lpstr>สรุปการใช้วัคซีน</vt:lpstr>
      <vt:lpstr>3.3  สรุปสถานการณ์โรคพิษสุนัขบ้าในพื้นที่จังหวัดพังงา</vt:lpstr>
      <vt:lpstr>1.1 การเฝ้าระวัง ป้องกัน และควบคุมโรคพิษสุนัขบ้าในสัตว์</vt:lpstr>
      <vt:lpstr>1.1 การเฝ้าระวัง ป้องกัน และควบคุมโรคพิษสุนัขบ้าในสัตว์</vt:lpstr>
      <vt:lpstr>1.1 การเฝ้าระวัง ป้องกัน และควบคุมโรคพิษสุนัขบ้าในสัตว์</vt:lpstr>
      <vt:lpstr>1.1 การเฝ้าระวัง ป้องกัน และควบคุมโรคพิษสุนัขบ้าในสัตว์</vt:lpstr>
      <vt:lpstr>1.1 การเฝ้าระวัง ป้องกัน และควบคุมโรคพิษสุนัขบ้าในสัตว์</vt:lpstr>
      <vt:lpstr>3.4  โครงการภายใต้ฯ ธนาคารโค-กระบือเพื่อเกษตรกร ตามพระราชดำริ</vt:lpstr>
      <vt:lpstr>3.4  โครงการภายใต้ฯ ธนาคารโค-กระบือเพื่อเกษตรกร ตามพระราชดำริ</vt:lpstr>
      <vt:lpstr>3.5  การปฏิบัติงานโครงการส่งเสริมการเลี้ยงสัตว์และกิจกรรมที่เกี่ยวเนื่องกับกรมปศุสัตว์ และ ธกส.</vt:lpstr>
      <vt:lpstr>3.5  การปฏิบัติงานโครงการส่งเสริมการเลี้ยงสัตว์และกิจกรรมที่เกี่ยวเนื่องกับกรมปศุสัตว์ และ ธกส.</vt:lpstr>
      <vt:lpstr>3.7  ปริมาณผลผลิตที่ปศุสัตว์จังหวัดพังงาทำได้จริงเปรียบเทียบกับเป้าหมายผลผลิตที่สำนักงานปศุสัตว์จังหวัดได้รับตามเอกสารงบประมาณรายจ่าย ประจำปีงบประมาณ พ.ศ.2563</vt:lpstr>
      <vt:lpstr>งานนำเสนอ PowerPoint</vt:lpstr>
      <vt:lpstr>กิจกรรมที่ยังมีผลการปฏิบัติงาน  น้อยกว่าร้อยละ 40 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สรุปผลความคืบหน้าในการเฝ้าระวัง ป้องกัน และควบคุมโรคพิษสุนัขบ้าในระบบ โดยสังเขป</dc:title>
  <dc:creator>USER_15</dc:creator>
  <cp:lastModifiedBy>USER_12</cp:lastModifiedBy>
  <cp:revision>22</cp:revision>
  <cp:lastPrinted>2020-03-11T08:25:59Z</cp:lastPrinted>
  <dcterms:created xsi:type="dcterms:W3CDTF">2020-02-26T02:02:32Z</dcterms:created>
  <dcterms:modified xsi:type="dcterms:W3CDTF">2020-03-11T09:16:34Z</dcterms:modified>
</cp:coreProperties>
</file>